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6345FCE-DB4F-46EC-B0EC-91AD1558578B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56DE27C-266B-4F8E-B52B-D5E505AD22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5FCE-DB4F-46EC-B0EC-91AD1558578B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E27C-266B-4F8E-B52B-D5E505AD22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5FCE-DB4F-46EC-B0EC-91AD1558578B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E27C-266B-4F8E-B52B-D5E505AD22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6345FCE-DB4F-46EC-B0EC-91AD1558578B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E27C-266B-4F8E-B52B-D5E505AD22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6345FCE-DB4F-46EC-B0EC-91AD1558578B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56DE27C-266B-4F8E-B52B-D5E505AD223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6345FCE-DB4F-46EC-B0EC-91AD1558578B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6DE27C-266B-4F8E-B52B-D5E505AD22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6345FCE-DB4F-46EC-B0EC-91AD1558578B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56DE27C-266B-4F8E-B52B-D5E505AD22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5FCE-DB4F-46EC-B0EC-91AD1558578B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E27C-266B-4F8E-B52B-D5E505AD22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6345FCE-DB4F-46EC-B0EC-91AD1558578B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56DE27C-266B-4F8E-B52B-D5E505AD22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6345FCE-DB4F-46EC-B0EC-91AD1558578B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56DE27C-266B-4F8E-B52B-D5E505AD22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6345FCE-DB4F-46EC-B0EC-91AD1558578B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56DE27C-266B-4F8E-B52B-D5E505AD22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6345FCE-DB4F-46EC-B0EC-91AD1558578B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56DE27C-266B-4F8E-B52B-D5E505AD223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Photocell Lab - Off</a:t>
            </a:r>
            <a:endParaRPr lang="en-US" sz="2400" b="1" dirty="0"/>
          </a:p>
        </p:txBody>
      </p:sp>
      <p:pic>
        <p:nvPicPr>
          <p:cNvPr id="6" name="Content Placeholder 5" descr="photocell_off_201108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7620000" cy="5452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0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Photocell Lab - On</a:t>
            </a:r>
            <a:endParaRPr lang="en-US" sz="2400" b="1" dirty="0"/>
          </a:p>
        </p:txBody>
      </p:sp>
      <p:pic>
        <p:nvPicPr>
          <p:cNvPr id="4" name="Content Placeholder 3" descr="photocell_on_201108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533400"/>
            <a:ext cx="7772400" cy="533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</TotalTime>
  <Words>8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Verve</vt:lpstr>
      <vt:lpstr>Photocell Lab - Off</vt:lpstr>
      <vt:lpstr>Photocell Lab - 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Photocell Lab - Off</dc:title>
  <dc:creator>Jason 1</dc:creator>
  <cp:lastModifiedBy>Jason 1</cp:lastModifiedBy>
  <cp:revision>3</cp:revision>
  <dcterms:created xsi:type="dcterms:W3CDTF">2012-10-19T18:29:58Z</dcterms:created>
  <dcterms:modified xsi:type="dcterms:W3CDTF">2012-10-19T18:44:30Z</dcterms:modified>
</cp:coreProperties>
</file>